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148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06084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Ермакова Светлана Николаевна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МАДОУ «Детский сад № 395» г. Перми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-успех и достижения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моей педагогической деятельности»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2.jpg"/>
          <p:cNvPicPr/>
          <p:nvPr/>
        </p:nvPicPr>
        <p:blipFill>
          <a:blip r:embed="rId2" cstate="email">
            <a:clrChange>
              <a:clrFrom>
                <a:srgbClr val="FFCDFF"/>
              </a:clrFrom>
              <a:clrTo>
                <a:srgbClr val="FFC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2976"/>
            <a:ext cx="21237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степ\SONY  DSLR-A290_20151218_135242.Id_18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0339" y="-243408"/>
            <a:ext cx="3943661" cy="2624411"/>
          </a:xfrm>
          <a:prstGeom prst="rect">
            <a:avLst/>
          </a:prstGeom>
          <a:noFill/>
        </p:spPr>
      </p:pic>
      <p:pic>
        <p:nvPicPr>
          <p:cNvPr id="4100" name="Picture 4" descr="C:\Users\admin\Desktop\степ\SONY  DSLR-A290_20180201_170725.Id_449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3349" y="4149080"/>
            <a:ext cx="4070651" cy="2708920"/>
          </a:xfrm>
          <a:prstGeom prst="rect">
            <a:avLst/>
          </a:prstGeom>
          <a:noFill/>
        </p:spPr>
      </p:pic>
      <p:pic>
        <p:nvPicPr>
          <p:cNvPr id="4101" name="Picture 5" descr="F:\ролики\20150624_101728.jpg"/>
          <p:cNvPicPr>
            <a:picLocks noChangeAspect="1" noChangeArrowheads="1"/>
          </p:cNvPicPr>
          <p:nvPr/>
        </p:nvPicPr>
        <p:blipFill>
          <a:blip r:embed="rId4" cstate="email"/>
          <a:srcRect l="12920" t="29039" r="11407" b="6486"/>
          <a:stretch>
            <a:fillRect/>
          </a:stretch>
        </p:blipFill>
        <p:spPr bwMode="auto">
          <a:xfrm>
            <a:off x="-324544" y="0"/>
            <a:ext cx="3528392" cy="2254729"/>
          </a:xfrm>
          <a:prstGeom prst="rect">
            <a:avLst/>
          </a:prstGeom>
          <a:noFill/>
        </p:spPr>
      </p:pic>
      <p:pic>
        <p:nvPicPr>
          <p:cNvPr id="4102" name="Picture 6" descr="F:\фитбол 2015 - 16\20151222_1537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2060848"/>
            <a:ext cx="3840426" cy="2880320"/>
          </a:xfrm>
          <a:prstGeom prst="rect">
            <a:avLst/>
          </a:prstGeom>
          <a:noFill/>
        </p:spPr>
      </p:pic>
      <p:pic>
        <p:nvPicPr>
          <p:cNvPr id="4098" name="Picture 2" descr="G:\аттестация 2018-2023\СН скалодром\148.jpg"/>
          <p:cNvPicPr>
            <a:picLocks noChangeAspect="1" noChangeArrowheads="1"/>
          </p:cNvPicPr>
          <p:nvPr/>
        </p:nvPicPr>
        <p:blipFill>
          <a:blip r:embed="rId6" cstate="email"/>
          <a:srcRect l="6821" r="10715"/>
          <a:stretch>
            <a:fillRect/>
          </a:stretch>
        </p:blipFill>
        <p:spPr bwMode="auto">
          <a:xfrm>
            <a:off x="0" y="3808374"/>
            <a:ext cx="3779912" cy="3049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132856"/>
            <a:ext cx="29299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 – пора вставать на ролики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924944"/>
            <a:ext cx="32758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Авторская программа занятий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фитбол-мячами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2003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188641"/>
            <a:ext cx="13681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Авторские карты –схемы для занятий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степ-платформах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2014 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0109" y="3861048"/>
            <a:ext cx="29738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Авторизированная программа с детьми всех возрастов ДОУ  со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степ-платформами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2014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96952"/>
            <a:ext cx="24472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проведение занятий  по скалолазанию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скалодроме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ДОУ с 2017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материалы к аттестации\20170418_134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38232">
            <a:off x="6707858" y="3324558"/>
            <a:ext cx="2436142" cy="3533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F:\материалы к аттестации\20170418_134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53987">
            <a:off x="0" y="0"/>
            <a:ext cx="2587484" cy="3634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F:\материалы к аттестации\портфолио 2013-2018\сертификат по степа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0"/>
            <a:ext cx="2448272" cy="3406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F:\материалы к аттестации\портфолио 2013-2018\сертификат смар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49162">
            <a:off x="-3059609" y="5792459"/>
            <a:ext cx="3331051" cy="2131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F:\материалы к аттестации\20170418_1341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96552">
            <a:off x="6053129" y="125613"/>
            <a:ext cx="2376264" cy="3351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F:\материалы к аттестации\портфолио 2013-2018\сертификат практикум по фитболу 20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66678">
            <a:off x="0" y="3515850"/>
            <a:ext cx="2304256" cy="3342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аттестация 2018-2023\Ермакова курсы Кудымкар 2018.jpg"/>
          <p:cNvPicPr>
            <a:picLocks noChangeAspect="1" noChangeArrowheads="1"/>
          </p:cNvPicPr>
          <p:nvPr/>
        </p:nvPicPr>
        <p:blipFill>
          <a:blip r:embed="rId8" cstate="email"/>
          <a:srcRect l="14199" t="9445" r="7505" b="17764"/>
          <a:stretch>
            <a:fillRect/>
          </a:stretch>
        </p:blipFill>
        <p:spPr bwMode="auto">
          <a:xfrm>
            <a:off x="2627784" y="3645024"/>
            <a:ext cx="4032448" cy="2688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1520" y="-1"/>
          <a:ext cx="2664296" cy="3770371"/>
        </p:xfrm>
        <a:graphic>
          <a:graphicData uri="http://schemas.openxmlformats.org/presentationml/2006/ole">
            <p:oleObj spid="_x0000_s2051" name="Acrobat Document" r:id="rId3" imgW="5667122" imgH="8019915" progId="AcroExch.Document.7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627784" y="0"/>
          <a:ext cx="2813427" cy="3985689"/>
        </p:xfrm>
        <a:graphic>
          <a:graphicData uri="http://schemas.openxmlformats.org/presentationml/2006/ole">
            <p:oleObj spid="_x0000_s2052" name="Acrobat Document" r:id="rId4" imgW="4000433" imgH="5667172" progId="AcroExch.Document.7">
              <p:embed/>
            </p:oleObj>
          </a:graphicData>
        </a:graphic>
      </p:graphicFrame>
      <p:pic>
        <p:nvPicPr>
          <p:cNvPr id="5" name="Содержимое 4" descr="ярмарк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55768" y="3789041"/>
            <a:ext cx="2244920" cy="3068960"/>
          </a:xfrm>
          <a:prstGeom prst="rect">
            <a:avLst/>
          </a:prstGeom>
        </p:spPr>
      </p:pic>
      <p:pic>
        <p:nvPicPr>
          <p:cNvPr id="2053" name="Picture 5" descr="F:\материалы к аттестации\портфолио 2013-2018\20150428_2024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57677"/>
            <a:ext cx="2323762" cy="330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716016" y="3429000"/>
          <a:ext cx="2418385" cy="3429000"/>
        </p:xfrm>
        <a:graphic>
          <a:graphicData uri="http://schemas.openxmlformats.org/presentationml/2006/ole">
            <p:oleObj spid="_x0000_s2054" name="Acrobat Document" r:id="rId7" imgW="4000433" imgH="5667172" progId="AcroExch.Document.7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123728" y="3501008"/>
          <a:ext cx="2592288" cy="3668467"/>
        </p:xfrm>
        <a:graphic>
          <a:graphicData uri="http://schemas.openxmlformats.org/presentationml/2006/ole">
            <p:oleObj spid="_x0000_s2055" name="Acrobat Document" r:id="rId8" imgW="5667122" imgH="8019915" progId="AcroExch.Document.7">
              <p:embed/>
            </p:oleObj>
          </a:graphicData>
        </a:graphic>
      </p:graphicFrame>
      <p:pic>
        <p:nvPicPr>
          <p:cNvPr id="9" name="Picture 2" descr="F:\материалы к аттестации\ярмарка ОВЗ январь 2018\Ярмарка ОВЗ ермакова 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60032" y="0"/>
            <a:ext cx="2426594" cy="3335524"/>
          </a:xfrm>
          <a:prstGeom prst="rect">
            <a:avLst/>
          </a:prstGeom>
          <a:noFill/>
        </p:spPr>
      </p:pic>
      <p:pic>
        <p:nvPicPr>
          <p:cNvPr id="2050" name="Picture 2" descr="F:\материалы к аттестации\диплом пробезопасность 20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97173" y="0"/>
            <a:ext cx="2346827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:\аттестация 2018-2023\бегуны 2017\DSC02822.JPG"/>
          <p:cNvPicPr>
            <a:picLocks noChangeAspect="1" noChangeArrowheads="1"/>
          </p:cNvPicPr>
          <p:nvPr/>
        </p:nvPicPr>
        <p:blipFill>
          <a:blip r:embed="rId3" cstate="email"/>
          <a:srcRect t="4795" b="4095"/>
          <a:stretch>
            <a:fillRect/>
          </a:stretch>
        </p:blipFill>
        <p:spPr bwMode="auto">
          <a:xfrm>
            <a:off x="3059832" y="0"/>
            <a:ext cx="2524692" cy="3456384"/>
          </a:xfrm>
          <a:prstGeom prst="rect">
            <a:avLst/>
          </a:prstGeom>
          <a:noFill/>
        </p:spPr>
      </p:pic>
      <p:pic>
        <p:nvPicPr>
          <p:cNvPr id="3079" name="Picture 7" descr="F:\материалы к аттестации\портфолио 2013-2018\диплом весёлые старты 2 место 2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421360"/>
            <a:ext cx="2443236" cy="3436640"/>
          </a:xfrm>
          <a:prstGeom prst="rect">
            <a:avLst/>
          </a:prstGeom>
          <a:noFill/>
        </p:spPr>
      </p:pic>
      <p:pic>
        <p:nvPicPr>
          <p:cNvPr id="3080" name="Picture 8" descr="F:\материалы к аттестации\портфолио 2013-2018\диплом за 3 место  декабрь 2014.JPG"/>
          <p:cNvPicPr>
            <a:picLocks noChangeAspect="1" noChangeArrowheads="1"/>
          </p:cNvPicPr>
          <p:nvPr/>
        </p:nvPicPr>
        <p:blipFill>
          <a:blip r:embed="rId5" cstate="email"/>
          <a:srcRect l="7672" t="5486" r="9641" b="2519"/>
          <a:stretch>
            <a:fillRect/>
          </a:stretch>
        </p:blipFill>
        <p:spPr bwMode="auto">
          <a:xfrm>
            <a:off x="5580112" y="3473624"/>
            <a:ext cx="2292642" cy="3384376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0"/>
          <a:ext cx="2933700" cy="4064000"/>
        </p:xfrm>
        <a:graphic>
          <a:graphicData uri="http://schemas.openxmlformats.org/presentationml/2006/ole">
            <p:oleObj spid="_x0000_s3076" name="Acrobat Document" r:id="rId6" imgW="5781490" imgH="8010457" progId="AcroExch.Document.7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210300" y="0"/>
          <a:ext cx="2933700" cy="4064000"/>
        </p:xfrm>
        <a:graphic>
          <a:graphicData uri="http://schemas.openxmlformats.org/presentationml/2006/ole">
            <p:oleObj spid="_x0000_s3077" name="Acrobat Document" r:id="rId7" imgW="5781490" imgH="8010457" progId="AcroExch.Document.7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131840" y="3529856"/>
          <a:ext cx="2402504" cy="3328144"/>
        </p:xfrm>
        <a:graphic>
          <a:graphicData uri="http://schemas.openxmlformats.org/presentationml/2006/ole">
            <p:oleObj spid="_x0000_s3081" name="Acrobat Document" r:id="rId8" imgW="5781490" imgH="8010457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Adobe Acrobat Document</vt:lpstr>
      <vt:lpstr>Ермакова Светлана Николаевна инструктор по физической культуре  МАДОУ «Детский сад № 395» г. Перми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Ермакова Светлана Николаевна инструктор по физической культуре  МАДОУ «Детский сад № 395» г. Перми</dc:title>
  <dc:creator>admin</dc:creator>
  <cp:lastModifiedBy>admin</cp:lastModifiedBy>
  <cp:revision>1</cp:revision>
  <dcterms:created xsi:type="dcterms:W3CDTF">2018-12-06T06:51:25Z</dcterms:created>
  <dcterms:modified xsi:type="dcterms:W3CDTF">2018-12-06T08:26:45Z</dcterms:modified>
</cp:coreProperties>
</file>